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4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7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3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DF4E-2F51-47D6-B399-3A0818953B8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4445-ED37-462B-B060-7A9749DB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4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MacPherson</dc:creator>
  <cp:lastModifiedBy>Emily Lipper</cp:lastModifiedBy>
  <cp:revision>5</cp:revision>
  <cp:lastPrinted>2018-12-17T21:13:33Z</cp:lastPrinted>
  <dcterms:created xsi:type="dcterms:W3CDTF">2018-07-16T19:57:03Z</dcterms:created>
  <dcterms:modified xsi:type="dcterms:W3CDTF">2018-12-17T21:16:00Z</dcterms:modified>
</cp:coreProperties>
</file>